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2438400" cx="24384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68">
          <p15:clr>
            <a:srgbClr val="A4A3A4"/>
          </p15:clr>
        </p15:guide>
        <p15:guide id="2" pos="7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68" orient="horz"/>
        <p:guide pos="76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747474"/>
                </a:solidFill>
                <a:highlight>
                  <a:srgbClr val="FFFFFF"/>
                </a:highlight>
              </a:rPr>
              <a:t>Meadow Beauty – </a:t>
            </a:r>
            <a:r>
              <a:rPr b="1" i="1" lang="en" sz="1150">
                <a:solidFill>
                  <a:srgbClr val="747474"/>
                </a:solidFill>
                <a:highlight>
                  <a:srgbClr val="FFFFFF"/>
                </a:highlight>
              </a:rPr>
              <a:t>Rhexia mariana</a:t>
            </a:r>
            <a:r>
              <a:rPr lang="en" sz="1150">
                <a:solidFill>
                  <a:srgbClr val="747474"/>
                </a:solidFill>
                <a:highlight>
                  <a:srgbClr val="FFFFFF"/>
                </a:highlight>
              </a:rPr>
              <a:t>, four veined purple or blue petals, grows with a long yellow stamen and narrow, grass-like leaves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9b8867b70f_0_38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9b8867b70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9b8867b70f_0_89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9b8867b70f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9b8867b70f_0_92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9b8867b70f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9b8867b70f_0_95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9b8867b70f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9b8867b70f_0_98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9b8867b70f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9b8867b70f_0_101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9b8867b70f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9b8867b70f_0_104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9b8867b70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9b8867b70f_0_107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9b8867b70f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9b8867b70f_0_110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9b8867b70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9b8867b70f_0_113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9b8867b70f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9b8867b70f_0_0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9b8867b7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9b8867b70f_0_116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9b8867b70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9b8867b70f_0_119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9b8867b70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9b8867b70f_0_122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9b8867b70f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9b8867b70f_0_125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9b8867b70f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9b8867b70f_0_128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9b8867b70f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9b8867b70f_0_131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9b8867b70f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3ee4560fd_0_0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33ee4560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33ee4560fd_0_3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33ee4560f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9b8867b70f_0_47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9b8867b70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9b8867b70f_0_50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9b8867b70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9b8867b70f_0_5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9b8867b70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9b8867b70f_0_53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9b8867b70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9b8867b70f_0_56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9b8867b70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9b8867b70f_0_59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9b8867b70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9b8867b70f_0_62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9b8867b70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9b8867b70f_0_65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9b8867b70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9b8867b70f_0_68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9b8867b70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9b8867b70f_0_134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9b8867b70f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9b8867b70f_0_137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9b8867b70f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9b8867b70f_0_140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9b8867b70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9b8867b70f_0_143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9b8867b70f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9b8867b70f_0_11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9b8867b70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9b8867b70f_0_146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9b8867b70f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9b8867b70f_0_149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9b8867b70f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9b8867b70f_0_152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9b8867b70f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9b8867b70f_0_155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9b8867b70f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9b8867b70f_0_158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9b8867b70f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9b8867b70f_0_161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9b8867b70f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9b8867b70f_0_164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9b8867b70f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9b8867b70f_0_167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9b8867b70f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9b8867b70f_0_170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9b8867b70f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9b8867b70f_0_173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9b8867b70f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9b8867b70f_0_14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9b8867b70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9b8867b70f_0_176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9b8867b70f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9b8867b70f_0_17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9b8867b70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9b8867b70f_0_20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9b8867b70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9b8867b70f_0_8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9b8867b70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9b8867b70f_0_35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9b8867b70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83122" y="352984"/>
            <a:ext cx="2271900" cy="973200"/>
          </a:xfrm>
          <a:prstGeom prst="rect">
            <a:avLst/>
          </a:prstGeom>
        </p:spPr>
        <p:txBody>
          <a:bodyPr anchorCtr="0" anchor="b" bIns="30000" lIns="30000" spcFirstLastPara="1" rIns="30000" wrap="square" tIns="300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83120" y="1343585"/>
            <a:ext cx="2271900" cy="375900"/>
          </a:xfrm>
          <a:prstGeom prst="rect">
            <a:avLst/>
          </a:prstGeom>
        </p:spPr>
        <p:txBody>
          <a:bodyPr anchorCtr="0" anchor="t" bIns="30000" lIns="30000" spcFirstLastPara="1" rIns="30000" wrap="square" tIns="300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2259322" y="2210710"/>
            <a:ext cx="146400" cy="186600"/>
          </a:xfrm>
          <a:prstGeom prst="rect">
            <a:avLst/>
          </a:prstGeom>
        </p:spPr>
        <p:txBody>
          <a:bodyPr anchorCtr="0" anchor="ctr" bIns="30000" lIns="30000" spcFirstLastPara="1" rIns="30000" wrap="square" tIns="300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83120" y="524385"/>
            <a:ext cx="2271900" cy="930900"/>
          </a:xfrm>
          <a:prstGeom prst="rect">
            <a:avLst/>
          </a:prstGeom>
        </p:spPr>
        <p:txBody>
          <a:bodyPr anchorCtr="0" anchor="b" bIns="30000" lIns="30000" spcFirstLastPara="1" rIns="30000" wrap="square" tIns="300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83120" y="1494388"/>
            <a:ext cx="2271900" cy="616800"/>
          </a:xfrm>
          <a:prstGeom prst="rect">
            <a:avLst/>
          </a:prstGeom>
        </p:spPr>
        <p:txBody>
          <a:bodyPr anchorCtr="0" anchor="t" bIns="30000" lIns="30000" spcFirstLastPara="1" rIns="30000" wrap="square" tIns="30000">
            <a:normAutofit/>
          </a:bodyPr>
          <a:lstStyle>
            <a:lvl1pPr indent="-266700" lvl="0" marL="457200" algn="ctr"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1pPr>
            <a:lvl2pPr indent="-260350" lvl="1" marL="914400" algn="ctr">
              <a:spcBef>
                <a:spcPts val="0"/>
              </a:spcBef>
              <a:spcAft>
                <a:spcPts val="0"/>
              </a:spcAft>
              <a:buSzPts val="500"/>
              <a:buChar char="○"/>
              <a:defRPr/>
            </a:lvl2pPr>
            <a:lvl3pPr indent="-260350" lvl="2" marL="1371600" algn="ctr">
              <a:spcBef>
                <a:spcPts val="0"/>
              </a:spcBef>
              <a:spcAft>
                <a:spcPts val="0"/>
              </a:spcAft>
              <a:buSzPts val="500"/>
              <a:buChar char="■"/>
              <a:defRPr/>
            </a:lvl3pPr>
            <a:lvl4pPr indent="-260350" lvl="3" marL="1828800" algn="ctr">
              <a:spcBef>
                <a:spcPts val="0"/>
              </a:spcBef>
              <a:spcAft>
                <a:spcPts val="0"/>
              </a:spcAft>
              <a:buSzPts val="500"/>
              <a:buChar char="●"/>
              <a:defRPr/>
            </a:lvl4pPr>
            <a:lvl5pPr indent="-260350" lvl="4" marL="2286000" algn="ctr">
              <a:spcBef>
                <a:spcPts val="0"/>
              </a:spcBef>
              <a:spcAft>
                <a:spcPts val="0"/>
              </a:spcAft>
              <a:buSzPts val="500"/>
              <a:buChar char="○"/>
              <a:defRPr/>
            </a:lvl5pPr>
            <a:lvl6pPr indent="-260350" lvl="5" marL="2743200" algn="ctr">
              <a:spcBef>
                <a:spcPts val="0"/>
              </a:spcBef>
              <a:spcAft>
                <a:spcPts val="0"/>
              </a:spcAft>
              <a:buSzPts val="500"/>
              <a:buChar char="■"/>
              <a:defRPr/>
            </a:lvl6pPr>
            <a:lvl7pPr indent="-260350" lvl="6" marL="3200400" algn="ctr">
              <a:spcBef>
                <a:spcPts val="0"/>
              </a:spcBef>
              <a:spcAft>
                <a:spcPts val="0"/>
              </a:spcAft>
              <a:buSzPts val="500"/>
              <a:buChar char="●"/>
              <a:defRPr/>
            </a:lvl7pPr>
            <a:lvl8pPr indent="-260350" lvl="7" marL="3657600" algn="ctr">
              <a:spcBef>
                <a:spcPts val="0"/>
              </a:spcBef>
              <a:spcAft>
                <a:spcPts val="0"/>
              </a:spcAft>
              <a:buSzPts val="500"/>
              <a:buChar char="○"/>
              <a:defRPr/>
            </a:lvl8pPr>
            <a:lvl9pPr indent="-260350" lvl="8" marL="4114800" algn="ctr">
              <a:spcBef>
                <a:spcPts val="0"/>
              </a:spcBef>
              <a:spcAft>
                <a:spcPts val="0"/>
              </a:spcAft>
              <a:buSzPts val="5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2259322" y="2210710"/>
            <a:ext cx="146400" cy="186600"/>
          </a:xfrm>
          <a:prstGeom prst="rect">
            <a:avLst/>
          </a:prstGeom>
        </p:spPr>
        <p:txBody>
          <a:bodyPr anchorCtr="0" anchor="ctr" bIns="30000" lIns="30000" spcFirstLastPara="1" rIns="30000" wrap="square" tIns="300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2259322" y="2210710"/>
            <a:ext cx="146400" cy="186600"/>
          </a:xfrm>
          <a:prstGeom prst="rect">
            <a:avLst/>
          </a:prstGeom>
        </p:spPr>
        <p:txBody>
          <a:bodyPr anchorCtr="0" anchor="ctr" bIns="30000" lIns="30000" spcFirstLastPara="1" rIns="30000" wrap="square" tIns="300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83120" y="1019662"/>
            <a:ext cx="2271900" cy="399000"/>
          </a:xfrm>
          <a:prstGeom prst="rect">
            <a:avLst/>
          </a:prstGeom>
        </p:spPr>
        <p:txBody>
          <a:bodyPr anchorCtr="0" anchor="ctr" bIns="30000" lIns="30000" spcFirstLastPara="1" rIns="30000" wrap="square" tIns="300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2259322" y="2210710"/>
            <a:ext cx="146400" cy="186600"/>
          </a:xfrm>
          <a:prstGeom prst="rect">
            <a:avLst/>
          </a:prstGeom>
        </p:spPr>
        <p:txBody>
          <a:bodyPr anchorCtr="0" anchor="ctr" bIns="30000" lIns="30000" spcFirstLastPara="1" rIns="30000" wrap="square" tIns="300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83120" y="210975"/>
            <a:ext cx="2271900" cy="271500"/>
          </a:xfrm>
          <a:prstGeom prst="rect">
            <a:avLst/>
          </a:prstGeom>
        </p:spPr>
        <p:txBody>
          <a:bodyPr anchorCtr="0" anchor="t" bIns="30000" lIns="30000" spcFirstLastPara="1" rIns="30000" wrap="square" tIns="3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83120" y="546359"/>
            <a:ext cx="2271900" cy="1619700"/>
          </a:xfrm>
          <a:prstGeom prst="rect">
            <a:avLst/>
          </a:prstGeom>
        </p:spPr>
        <p:txBody>
          <a:bodyPr anchorCtr="0" anchor="t" bIns="30000" lIns="30000" spcFirstLastPara="1" rIns="30000" wrap="square" tIns="30000">
            <a:norm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1pPr>
            <a:lvl2pPr indent="-260350" lvl="1" marL="914400">
              <a:spcBef>
                <a:spcPts val="0"/>
              </a:spcBef>
              <a:spcAft>
                <a:spcPts val="0"/>
              </a:spcAft>
              <a:buSzPts val="500"/>
              <a:buChar char="○"/>
              <a:defRPr/>
            </a:lvl2pPr>
            <a:lvl3pPr indent="-260350" lvl="2" marL="1371600">
              <a:spcBef>
                <a:spcPts val="0"/>
              </a:spcBef>
              <a:spcAft>
                <a:spcPts val="0"/>
              </a:spcAft>
              <a:buSzPts val="500"/>
              <a:buChar char="■"/>
              <a:defRPr/>
            </a:lvl3pPr>
            <a:lvl4pPr indent="-260350" lvl="3" marL="1828800">
              <a:spcBef>
                <a:spcPts val="0"/>
              </a:spcBef>
              <a:spcAft>
                <a:spcPts val="0"/>
              </a:spcAft>
              <a:buSzPts val="500"/>
              <a:buChar char="●"/>
              <a:defRPr/>
            </a:lvl4pPr>
            <a:lvl5pPr indent="-260350" lvl="4" marL="2286000">
              <a:spcBef>
                <a:spcPts val="0"/>
              </a:spcBef>
              <a:spcAft>
                <a:spcPts val="0"/>
              </a:spcAft>
              <a:buSzPts val="500"/>
              <a:buChar char="○"/>
              <a:defRPr/>
            </a:lvl5pPr>
            <a:lvl6pPr indent="-260350" lvl="5" marL="2743200">
              <a:spcBef>
                <a:spcPts val="0"/>
              </a:spcBef>
              <a:spcAft>
                <a:spcPts val="0"/>
              </a:spcAft>
              <a:buSzPts val="500"/>
              <a:buChar char="■"/>
              <a:defRPr/>
            </a:lvl6pPr>
            <a:lvl7pPr indent="-260350" lvl="6" marL="3200400">
              <a:spcBef>
                <a:spcPts val="0"/>
              </a:spcBef>
              <a:spcAft>
                <a:spcPts val="0"/>
              </a:spcAft>
              <a:buSzPts val="500"/>
              <a:buChar char="●"/>
              <a:defRPr/>
            </a:lvl7pPr>
            <a:lvl8pPr indent="-260350" lvl="7" marL="3657600">
              <a:spcBef>
                <a:spcPts val="0"/>
              </a:spcBef>
              <a:spcAft>
                <a:spcPts val="0"/>
              </a:spcAft>
              <a:buSzPts val="500"/>
              <a:buChar char="○"/>
              <a:defRPr/>
            </a:lvl8pPr>
            <a:lvl9pPr indent="-260350" lvl="8" marL="4114800">
              <a:spcBef>
                <a:spcPts val="0"/>
              </a:spcBef>
              <a:spcAft>
                <a:spcPts val="0"/>
              </a:spcAft>
              <a:buSzPts val="5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2259322" y="2210710"/>
            <a:ext cx="146400" cy="186600"/>
          </a:xfrm>
          <a:prstGeom prst="rect">
            <a:avLst/>
          </a:prstGeom>
        </p:spPr>
        <p:txBody>
          <a:bodyPr anchorCtr="0" anchor="ctr" bIns="30000" lIns="30000" spcFirstLastPara="1" rIns="30000" wrap="square" tIns="300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83120" y="210975"/>
            <a:ext cx="2271900" cy="271500"/>
          </a:xfrm>
          <a:prstGeom prst="rect">
            <a:avLst/>
          </a:prstGeom>
        </p:spPr>
        <p:txBody>
          <a:bodyPr anchorCtr="0" anchor="t" bIns="30000" lIns="30000" spcFirstLastPara="1" rIns="30000" wrap="square" tIns="3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83120" y="546359"/>
            <a:ext cx="1066800" cy="1619700"/>
          </a:xfrm>
          <a:prstGeom prst="rect">
            <a:avLst/>
          </a:prstGeom>
        </p:spPr>
        <p:txBody>
          <a:bodyPr anchorCtr="0" anchor="t" bIns="30000" lIns="30000" spcFirstLastPara="1" rIns="30000" wrap="square" tIns="30000">
            <a:normAutofit/>
          </a:bodyPr>
          <a:lstStyle>
            <a:lvl1pPr indent="-260350" lvl="0" marL="45720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1pPr>
            <a:lvl2pPr indent="-254000" lvl="1" marL="914400">
              <a:spcBef>
                <a:spcPts val="0"/>
              </a:spcBef>
              <a:spcAft>
                <a:spcPts val="0"/>
              </a:spcAft>
              <a:buSzPts val="400"/>
              <a:buChar char="○"/>
              <a:defRPr sz="400"/>
            </a:lvl2pPr>
            <a:lvl3pPr indent="-254000" lvl="2" marL="1371600">
              <a:spcBef>
                <a:spcPts val="0"/>
              </a:spcBef>
              <a:spcAft>
                <a:spcPts val="0"/>
              </a:spcAft>
              <a:buSzPts val="400"/>
              <a:buChar char="■"/>
              <a:defRPr sz="400"/>
            </a:lvl3pPr>
            <a:lvl4pPr indent="-254000" lvl="3" marL="1828800">
              <a:spcBef>
                <a:spcPts val="0"/>
              </a:spcBef>
              <a:spcAft>
                <a:spcPts val="0"/>
              </a:spcAft>
              <a:buSzPts val="400"/>
              <a:buChar char="●"/>
              <a:defRPr sz="400"/>
            </a:lvl4pPr>
            <a:lvl5pPr indent="-254000" lvl="4" marL="2286000">
              <a:spcBef>
                <a:spcPts val="0"/>
              </a:spcBef>
              <a:spcAft>
                <a:spcPts val="0"/>
              </a:spcAft>
              <a:buSzPts val="400"/>
              <a:buChar char="○"/>
              <a:defRPr sz="400"/>
            </a:lvl5pPr>
            <a:lvl6pPr indent="-254000" lvl="5" marL="2743200">
              <a:spcBef>
                <a:spcPts val="0"/>
              </a:spcBef>
              <a:spcAft>
                <a:spcPts val="0"/>
              </a:spcAft>
              <a:buSzPts val="400"/>
              <a:buChar char="■"/>
              <a:defRPr sz="400"/>
            </a:lvl6pPr>
            <a:lvl7pPr indent="-254000" lvl="6" marL="3200400">
              <a:spcBef>
                <a:spcPts val="0"/>
              </a:spcBef>
              <a:spcAft>
                <a:spcPts val="0"/>
              </a:spcAft>
              <a:buSzPts val="400"/>
              <a:buChar char="●"/>
              <a:defRPr sz="400"/>
            </a:lvl7pPr>
            <a:lvl8pPr indent="-254000" lvl="7" marL="3657600">
              <a:spcBef>
                <a:spcPts val="0"/>
              </a:spcBef>
              <a:spcAft>
                <a:spcPts val="0"/>
              </a:spcAft>
              <a:buSzPts val="400"/>
              <a:buChar char="○"/>
              <a:defRPr sz="400"/>
            </a:lvl8pPr>
            <a:lvl9pPr indent="-254000" lvl="8" marL="4114800">
              <a:spcBef>
                <a:spcPts val="0"/>
              </a:spcBef>
              <a:spcAft>
                <a:spcPts val="0"/>
              </a:spcAft>
              <a:buSzPts val="400"/>
              <a:buChar char="■"/>
              <a:defRPr sz="4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1288640" y="546359"/>
            <a:ext cx="1066800" cy="1619700"/>
          </a:xfrm>
          <a:prstGeom prst="rect">
            <a:avLst/>
          </a:prstGeom>
        </p:spPr>
        <p:txBody>
          <a:bodyPr anchorCtr="0" anchor="t" bIns="30000" lIns="30000" spcFirstLastPara="1" rIns="30000" wrap="square" tIns="30000">
            <a:normAutofit/>
          </a:bodyPr>
          <a:lstStyle>
            <a:lvl1pPr indent="-260350" lvl="0" marL="45720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1pPr>
            <a:lvl2pPr indent="-254000" lvl="1" marL="914400">
              <a:spcBef>
                <a:spcPts val="0"/>
              </a:spcBef>
              <a:spcAft>
                <a:spcPts val="0"/>
              </a:spcAft>
              <a:buSzPts val="400"/>
              <a:buChar char="○"/>
              <a:defRPr sz="400"/>
            </a:lvl2pPr>
            <a:lvl3pPr indent="-254000" lvl="2" marL="1371600">
              <a:spcBef>
                <a:spcPts val="0"/>
              </a:spcBef>
              <a:spcAft>
                <a:spcPts val="0"/>
              </a:spcAft>
              <a:buSzPts val="400"/>
              <a:buChar char="■"/>
              <a:defRPr sz="400"/>
            </a:lvl3pPr>
            <a:lvl4pPr indent="-254000" lvl="3" marL="1828800">
              <a:spcBef>
                <a:spcPts val="0"/>
              </a:spcBef>
              <a:spcAft>
                <a:spcPts val="0"/>
              </a:spcAft>
              <a:buSzPts val="400"/>
              <a:buChar char="●"/>
              <a:defRPr sz="400"/>
            </a:lvl4pPr>
            <a:lvl5pPr indent="-254000" lvl="4" marL="2286000">
              <a:spcBef>
                <a:spcPts val="0"/>
              </a:spcBef>
              <a:spcAft>
                <a:spcPts val="0"/>
              </a:spcAft>
              <a:buSzPts val="400"/>
              <a:buChar char="○"/>
              <a:defRPr sz="400"/>
            </a:lvl5pPr>
            <a:lvl6pPr indent="-254000" lvl="5" marL="2743200">
              <a:spcBef>
                <a:spcPts val="0"/>
              </a:spcBef>
              <a:spcAft>
                <a:spcPts val="0"/>
              </a:spcAft>
              <a:buSzPts val="400"/>
              <a:buChar char="■"/>
              <a:defRPr sz="400"/>
            </a:lvl6pPr>
            <a:lvl7pPr indent="-254000" lvl="6" marL="3200400">
              <a:spcBef>
                <a:spcPts val="0"/>
              </a:spcBef>
              <a:spcAft>
                <a:spcPts val="0"/>
              </a:spcAft>
              <a:buSzPts val="400"/>
              <a:buChar char="●"/>
              <a:defRPr sz="400"/>
            </a:lvl7pPr>
            <a:lvl8pPr indent="-254000" lvl="7" marL="3657600">
              <a:spcBef>
                <a:spcPts val="0"/>
              </a:spcBef>
              <a:spcAft>
                <a:spcPts val="0"/>
              </a:spcAft>
              <a:buSzPts val="400"/>
              <a:buChar char="○"/>
              <a:defRPr sz="400"/>
            </a:lvl8pPr>
            <a:lvl9pPr indent="-254000" lvl="8" marL="4114800">
              <a:spcBef>
                <a:spcPts val="0"/>
              </a:spcBef>
              <a:spcAft>
                <a:spcPts val="0"/>
              </a:spcAft>
              <a:buSzPts val="400"/>
              <a:buChar char="■"/>
              <a:defRPr sz="4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2259322" y="2210710"/>
            <a:ext cx="146400" cy="186600"/>
          </a:xfrm>
          <a:prstGeom prst="rect">
            <a:avLst/>
          </a:prstGeom>
        </p:spPr>
        <p:txBody>
          <a:bodyPr anchorCtr="0" anchor="ctr" bIns="30000" lIns="30000" spcFirstLastPara="1" rIns="30000" wrap="square" tIns="300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83120" y="210975"/>
            <a:ext cx="2271900" cy="271500"/>
          </a:xfrm>
          <a:prstGeom prst="rect">
            <a:avLst/>
          </a:prstGeom>
        </p:spPr>
        <p:txBody>
          <a:bodyPr anchorCtr="0" anchor="t" bIns="30000" lIns="30000" spcFirstLastPara="1" rIns="30000" wrap="square" tIns="3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2259322" y="2210710"/>
            <a:ext cx="146400" cy="186600"/>
          </a:xfrm>
          <a:prstGeom prst="rect">
            <a:avLst/>
          </a:prstGeom>
        </p:spPr>
        <p:txBody>
          <a:bodyPr anchorCtr="0" anchor="ctr" bIns="30000" lIns="30000" spcFirstLastPara="1" rIns="30000" wrap="square" tIns="300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83120" y="263396"/>
            <a:ext cx="748800" cy="358200"/>
          </a:xfrm>
          <a:prstGeom prst="rect">
            <a:avLst/>
          </a:prstGeom>
        </p:spPr>
        <p:txBody>
          <a:bodyPr anchorCtr="0" anchor="b" bIns="30000" lIns="30000" spcFirstLastPara="1" rIns="30000" wrap="square" tIns="3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83120" y="658773"/>
            <a:ext cx="748800" cy="1507200"/>
          </a:xfrm>
          <a:prstGeom prst="rect">
            <a:avLst/>
          </a:prstGeom>
        </p:spPr>
        <p:txBody>
          <a:bodyPr anchorCtr="0" anchor="t" bIns="30000" lIns="30000" spcFirstLastPara="1" rIns="30000" wrap="square" tIns="30000">
            <a:normAutofit/>
          </a:bodyPr>
          <a:lstStyle>
            <a:lvl1pPr indent="-254000" lvl="0" marL="457200">
              <a:spcBef>
                <a:spcPts val="0"/>
              </a:spcBef>
              <a:spcAft>
                <a:spcPts val="0"/>
              </a:spcAft>
              <a:buSzPts val="400"/>
              <a:buChar char="●"/>
              <a:defRPr sz="400"/>
            </a:lvl1pPr>
            <a:lvl2pPr indent="-254000" lvl="1" marL="914400">
              <a:spcBef>
                <a:spcPts val="0"/>
              </a:spcBef>
              <a:spcAft>
                <a:spcPts val="0"/>
              </a:spcAft>
              <a:buSzPts val="400"/>
              <a:buChar char="○"/>
              <a:defRPr sz="400"/>
            </a:lvl2pPr>
            <a:lvl3pPr indent="-254000" lvl="2" marL="1371600">
              <a:spcBef>
                <a:spcPts val="0"/>
              </a:spcBef>
              <a:spcAft>
                <a:spcPts val="0"/>
              </a:spcAft>
              <a:buSzPts val="400"/>
              <a:buChar char="■"/>
              <a:defRPr sz="400"/>
            </a:lvl3pPr>
            <a:lvl4pPr indent="-254000" lvl="3" marL="1828800">
              <a:spcBef>
                <a:spcPts val="0"/>
              </a:spcBef>
              <a:spcAft>
                <a:spcPts val="0"/>
              </a:spcAft>
              <a:buSzPts val="400"/>
              <a:buChar char="●"/>
              <a:defRPr sz="400"/>
            </a:lvl4pPr>
            <a:lvl5pPr indent="-254000" lvl="4" marL="2286000">
              <a:spcBef>
                <a:spcPts val="0"/>
              </a:spcBef>
              <a:spcAft>
                <a:spcPts val="0"/>
              </a:spcAft>
              <a:buSzPts val="400"/>
              <a:buChar char="○"/>
              <a:defRPr sz="400"/>
            </a:lvl5pPr>
            <a:lvl6pPr indent="-254000" lvl="5" marL="2743200">
              <a:spcBef>
                <a:spcPts val="0"/>
              </a:spcBef>
              <a:spcAft>
                <a:spcPts val="0"/>
              </a:spcAft>
              <a:buSzPts val="400"/>
              <a:buChar char="■"/>
              <a:defRPr sz="400"/>
            </a:lvl6pPr>
            <a:lvl7pPr indent="-254000" lvl="6" marL="3200400">
              <a:spcBef>
                <a:spcPts val="0"/>
              </a:spcBef>
              <a:spcAft>
                <a:spcPts val="0"/>
              </a:spcAft>
              <a:buSzPts val="400"/>
              <a:buChar char="●"/>
              <a:defRPr sz="400"/>
            </a:lvl7pPr>
            <a:lvl8pPr indent="-254000" lvl="7" marL="3657600">
              <a:spcBef>
                <a:spcPts val="0"/>
              </a:spcBef>
              <a:spcAft>
                <a:spcPts val="0"/>
              </a:spcAft>
              <a:buSzPts val="400"/>
              <a:buChar char="○"/>
              <a:defRPr sz="400"/>
            </a:lvl8pPr>
            <a:lvl9pPr indent="-254000" lvl="8" marL="4114800">
              <a:spcBef>
                <a:spcPts val="0"/>
              </a:spcBef>
              <a:spcAft>
                <a:spcPts val="0"/>
              </a:spcAft>
              <a:buSzPts val="400"/>
              <a:buChar char="■"/>
              <a:defRPr sz="4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2259322" y="2210710"/>
            <a:ext cx="146400" cy="186600"/>
          </a:xfrm>
          <a:prstGeom prst="rect">
            <a:avLst/>
          </a:prstGeom>
        </p:spPr>
        <p:txBody>
          <a:bodyPr anchorCtr="0" anchor="ctr" bIns="30000" lIns="30000" spcFirstLastPara="1" rIns="30000" wrap="square" tIns="300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130733" y="213404"/>
            <a:ext cx="1698000" cy="1939200"/>
          </a:xfrm>
          <a:prstGeom prst="rect">
            <a:avLst/>
          </a:prstGeom>
        </p:spPr>
        <p:txBody>
          <a:bodyPr anchorCtr="0" anchor="ctr" bIns="30000" lIns="30000" spcFirstLastPara="1" rIns="30000" wrap="square" tIns="3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2259322" y="2210710"/>
            <a:ext cx="146400" cy="186600"/>
          </a:xfrm>
          <a:prstGeom prst="rect">
            <a:avLst/>
          </a:prstGeom>
        </p:spPr>
        <p:txBody>
          <a:bodyPr anchorCtr="0" anchor="ctr" bIns="30000" lIns="30000" spcFirstLastPara="1" rIns="30000" wrap="square" tIns="300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1219200" y="-59"/>
            <a:ext cx="1219200" cy="243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0000" lIns="30000" spcFirstLastPara="1" rIns="30000" wrap="square" tIns="3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70800" y="584616"/>
            <a:ext cx="1078500" cy="702600"/>
          </a:xfrm>
          <a:prstGeom prst="rect">
            <a:avLst/>
          </a:prstGeom>
        </p:spPr>
        <p:txBody>
          <a:bodyPr anchorCtr="0" anchor="b" bIns="30000" lIns="30000" spcFirstLastPara="1" rIns="30000" wrap="square" tIns="300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70800" y="1328865"/>
            <a:ext cx="1078500" cy="585600"/>
          </a:xfrm>
          <a:prstGeom prst="rect">
            <a:avLst/>
          </a:prstGeom>
        </p:spPr>
        <p:txBody>
          <a:bodyPr anchorCtr="0" anchor="t" bIns="30000" lIns="30000" spcFirstLastPara="1" rIns="30000" wrap="square" tIns="300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1317200" y="343265"/>
            <a:ext cx="1023300" cy="1751700"/>
          </a:xfrm>
          <a:prstGeom prst="rect">
            <a:avLst/>
          </a:prstGeom>
        </p:spPr>
        <p:txBody>
          <a:bodyPr anchorCtr="0" anchor="ctr" bIns="30000" lIns="30000" spcFirstLastPara="1" rIns="30000" wrap="square" tIns="30000">
            <a:norm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1pPr>
            <a:lvl2pPr indent="-260350" lvl="1" marL="914400">
              <a:spcBef>
                <a:spcPts val="0"/>
              </a:spcBef>
              <a:spcAft>
                <a:spcPts val="0"/>
              </a:spcAft>
              <a:buSzPts val="500"/>
              <a:buChar char="○"/>
              <a:defRPr/>
            </a:lvl2pPr>
            <a:lvl3pPr indent="-260350" lvl="2" marL="1371600">
              <a:spcBef>
                <a:spcPts val="0"/>
              </a:spcBef>
              <a:spcAft>
                <a:spcPts val="0"/>
              </a:spcAft>
              <a:buSzPts val="500"/>
              <a:buChar char="■"/>
              <a:defRPr/>
            </a:lvl3pPr>
            <a:lvl4pPr indent="-260350" lvl="3" marL="1828800">
              <a:spcBef>
                <a:spcPts val="0"/>
              </a:spcBef>
              <a:spcAft>
                <a:spcPts val="0"/>
              </a:spcAft>
              <a:buSzPts val="500"/>
              <a:buChar char="●"/>
              <a:defRPr/>
            </a:lvl4pPr>
            <a:lvl5pPr indent="-260350" lvl="4" marL="2286000">
              <a:spcBef>
                <a:spcPts val="0"/>
              </a:spcBef>
              <a:spcAft>
                <a:spcPts val="0"/>
              </a:spcAft>
              <a:buSzPts val="500"/>
              <a:buChar char="○"/>
              <a:defRPr/>
            </a:lvl5pPr>
            <a:lvl6pPr indent="-260350" lvl="5" marL="2743200">
              <a:spcBef>
                <a:spcPts val="0"/>
              </a:spcBef>
              <a:spcAft>
                <a:spcPts val="0"/>
              </a:spcAft>
              <a:buSzPts val="500"/>
              <a:buChar char="■"/>
              <a:defRPr/>
            </a:lvl6pPr>
            <a:lvl7pPr indent="-260350" lvl="6" marL="3200400">
              <a:spcBef>
                <a:spcPts val="0"/>
              </a:spcBef>
              <a:spcAft>
                <a:spcPts val="0"/>
              </a:spcAft>
              <a:buSzPts val="500"/>
              <a:buChar char="●"/>
              <a:defRPr/>
            </a:lvl7pPr>
            <a:lvl8pPr indent="-260350" lvl="7" marL="3657600">
              <a:spcBef>
                <a:spcPts val="0"/>
              </a:spcBef>
              <a:spcAft>
                <a:spcPts val="0"/>
              </a:spcAft>
              <a:buSzPts val="500"/>
              <a:buChar char="○"/>
              <a:defRPr/>
            </a:lvl8pPr>
            <a:lvl9pPr indent="-260350" lvl="8" marL="4114800">
              <a:spcBef>
                <a:spcPts val="0"/>
              </a:spcBef>
              <a:spcAft>
                <a:spcPts val="0"/>
              </a:spcAft>
              <a:buSzPts val="5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2259322" y="2210710"/>
            <a:ext cx="146400" cy="186600"/>
          </a:xfrm>
          <a:prstGeom prst="rect">
            <a:avLst/>
          </a:prstGeom>
        </p:spPr>
        <p:txBody>
          <a:bodyPr anchorCtr="0" anchor="ctr" bIns="30000" lIns="30000" spcFirstLastPara="1" rIns="30000" wrap="square" tIns="300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83120" y="2005606"/>
            <a:ext cx="1599600" cy="286800"/>
          </a:xfrm>
          <a:prstGeom prst="rect">
            <a:avLst/>
          </a:prstGeom>
        </p:spPr>
        <p:txBody>
          <a:bodyPr anchorCtr="0" anchor="ctr" bIns="30000" lIns="30000" spcFirstLastPara="1" rIns="30000" wrap="square" tIns="300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2259322" y="2210710"/>
            <a:ext cx="146400" cy="186600"/>
          </a:xfrm>
          <a:prstGeom prst="rect">
            <a:avLst/>
          </a:prstGeom>
        </p:spPr>
        <p:txBody>
          <a:bodyPr anchorCtr="0" anchor="ctr" bIns="30000" lIns="30000" spcFirstLastPara="1" rIns="30000" wrap="square" tIns="300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120" y="210975"/>
            <a:ext cx="22719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0000" lIns="30000" spcFirstLastPara="1" rIns="30000" wrap="square" tIns="300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120" y="546359"/>
            <a:ext cx="2271900" cy="16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0000" lIns="30000" spcFirstLastPara="1" rIns="30000" wrap="square" tIns="30000">
            <a:normAutofit/>
          </a:bodyPr>
          <a:lstStyle>
            <a:lvl1pPr indent="-2667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Char char="●"/>
              <a:defRPr sz="600">
                <a:solidFill>
                  <a:schemeClr val="dk2"/>
                </a:solidFill>
              </a:defRPr>
            </a:lvl1pPr>
            <a:lvl2pPr indent="-2603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Char char="○"/>
              <a:defRPr sz="500">
                <a:solidFill>
                  <a:schemeClr val="dk2"/>
                </a:solidFill>
              </a:defRPr>
            </a:lvl2pPr>
            <a:lvl3pPr indent="-2603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Char char="■"/>
              <a:defRPr sz="500">
                <a:solidFill>
                  <a:schemeClr val="dk2"/>
                </a:solidFill>
              </a:defRPr>
            </a:lvl3pPr>
            <a:lvl4pPr indent="-2603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Char char="●"/>
              <a:defRPr sz="500">
                <a:solidFill>
                  <a:schemeClr val="dk2"/>
                </a:solidFill>
              </a:defRPr>
            </a:lvl4pPr>
            <a:lvl5pPr indent="-2603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Char char="○"/>
              <a:defRPr sz="500">
                <a:solidFill>
                  <a:schemeClr val="dk2"/>
                </a:solidFill>
              </a:defRPr>
            </a:lvl5pPr>
            <a:lvl6pPr indent="-2603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Char char="■"/>
              <a:defRPr sz="500">
                <a:solidFill>
                  <a:schemeClr val="dk2"/>
                </a:solidFill>
              </a:defRPr>
            </a:lvl6pPr>
            <a:lvl7pPr indent="-2603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Char char="●"/>
              <a:defRPr sz="500">
                <a:solidFill>
                  <a:schemeClr val="dk2"/>
                </a:solidFill>
              </a:defRPr>
            </a:lvl7pPr>
            <a:lvl8pPr indent="-2603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Char char="○"/>
              <a:defRPr sz="500">
                <a:solidFill>
                  <a:schemeClr val="dk2"/>
                </a:solidFill>
              </a:defRPr>
            </a:lvl8pPr>
            <a:lvl9pPr indent="-2603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Char char="■"/>
              <a:defRPr sz="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2259322" y="2210710"/>
            <a:ext cx="146400" cy="1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000" lIns="30000" spcFirstLastPara="1" rIns="30000" wrap="square" tIns="30000">
            <a:normAutofit/>
          </a:bodyPr>
          <a:lstStyle>
            <a:lvl1pPr lvl="0" algn="r">
              <a:buNone/>
              <a:defRPr sz="300">
                <a:solidFill>
                  <a:schemeClr val="dk2"/>
                </a:solidFill>
              </a:defRPr>
            </a:lvl1pPr>
            <a:lvl2pPr lvl="1" algn="r">
              <a:buNone/>
              <a:defRPr sz="300">
                <a:solidFill>
                  <a:schemeClr val="dk2"/>
                </a:solidFill>
              </a:defRPr>
            </a:lvl2pPr>
            <a:lvl3pPr lvl="2" algn="r">
              <a:buNone/>
              <a:defRPr sz="300">
                <a:solidFill>
                  <a:schemeClr val="dk2"/>
                </a:solidFill>
              </a:defRPr>
            </a:lvl3pPr>
            <a:lvl4pPr lvl="3" algn="r">
              <a:buNone/>
              <a:defRPr sz="300">
                <a:solidFill>
                  <a:schemeClr val="dk2"/>
                </a:solidFill>
              </a:defRPr>
            </a:lvl4pPr>
            <a:lvl5pPr lvl="4" algn="r">
              <a:buNone/>
              <a:defRPr sz="300">
                <a:solidFill>
                  <a:schemeClr val="dk2"/>
                </a:solidFill>
              </a:defRPr>
            </a:lvl5pPr>
            <a:lvl6pPr lvl="5" algn="r">
              <a:buNone/>
              <a:defRPr sz="300">
                <a:solidFill>
                  <a:schemeClr val="dk2"/>
                </a:solidFill>
              </a:defRPr>
            </a:lvl6pPr>
            <a:lvl7pPr lvl="6" algn="r">
              <a:buNone/>
              <a:defRPr sz="300">
                <a:solidFill>
                  <a:schemeClr val="dk2"/>
                </a:solidFill>
              </a:defRPr>
            </a:lvl7pPr>
            <a:lvl8pPr lvl="7" algn="r">
              <a:buNone/>
              <a:defRPr sz="300">
                <a:solidFill>
                  <a:schemeClr val="dk2"/>
                </a:solidFill>
              </a:defRPr>
            </a:lvl8pPr>
            <a:lvl9pPr lvl="8" algn="r">
              <a:buNone/>
              <a:defRPr sz="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9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0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2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6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1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ow dogs contribute to your health and happiness"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25" y="0"/>
            <a:ext cx="2362199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Top Five Guard Dogs Tamildada"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311700"/>
            <a:ext cx="24384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gns of dog intelligence: Gifted dogs like to play, study finds"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422375"/>
            <a:ext cx="2438400" cy="1616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ing Dogs: Sizes, Personality &amp; Behaviour | Purina"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0" y="505775"/>
            <a:ext cx="2438400" cy="1379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ogs tear up when reunited with owners, research shows | CNN"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2825"/>
            <a:ext cx="2438400" cy="1370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f You See a Dog with a Red Collar, This Is What It Means" id="119" name="Google Shape;1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675"/>
            <a:ext cx="2438400" cy="161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og Breed Is Not an Accurate Way To Predict Behavior | Technology Networks" id="124" name="Google Shape;1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0" y="617975"/>
            <a:ext cx="2438400" cy="1370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t's National Dog Day -- send us your pet's photo" id="129" name="Google Shape;1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25" y="448150"/>
            <a:ext cx="2371725" cy="1712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eneral Dog Care | ASPCA" id="134" name="Google Shape;1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75" y="581625"/>
            <a:ext cx="2438400" cy="1171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bs Still No. 1 Dog Breed in US, But Poodles Spring in Popularity" id="139" name="Google Shape;1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567950"/>
            <a:ext cx="2438400" cy="1616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ady For Dog" id="144" name="Google Shape;1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560350"/>
            <a:ext cx="2438400" cy="162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og, facts and photos"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100" y="210075"/>
            <a:ext cx="2438400" cy="162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0 Most Popular Dog Breeds - AKC Best Dogs 2021" id="149" name="Google Shape;1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025" y="11425"/>
            <a:ext cx="161925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og definition and meaning | Collins English Dictionary" id="154" name="Google Shape;1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25" y="-15875"/>
            <a:ext cx="2009774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e Dogs Really Color-Blind? | Britannica" id="159" name="Google Shape;1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0" y="526975"/>
            <a:ext cx="243840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og Licenses - City of Chico" id="164" name="Google Shape;1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445125"/>
            <a:ext cx="2438400" cy="16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eb Licensing / Pet Licensing - San Francisco Animal Care and Control : San  Francisco Animal Care and Control" id="169" name="Google Shape;1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5" y="257075"/>
            <a:ext cx="24384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og Training and Advice from Cesar Millan - Cesar's Way" id="174" name="Google Shape;1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0" y="207750"/>
            <a:ext cx="2438400" cy="1702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at does your cat mean by 'miaow'? Let Japan's pet guru Yuki Hattori  explain | Cats | The Guardian" id="179" name="Google Shape;1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725" y="414350"/>
            <a:ext cx="1838325" cy="183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t - Wiktionary" id="184" name="Google Shape;1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188" y="361950"/>
            <a:ext cx="1724025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omestic cat" id="189" name="Google Shape;1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7650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ow the Cat Gets Its Stripes: It's Genetics, Not a Folk Tale - The New York  Times" id="194" name="Google Shape;19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153975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45 Best Large Dog Breeds - Top Big Dogs List and Pictures"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025" y="337450"/>
            <a:ext cx="173355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e:Cat November 2010-1a.jpg - Wikipedia" id="199" name="Google Shape;19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700" y="9925"/>
            <a:ext cx="18288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wners warned not to kiss pets after first cat infected with coronavirus in  UK | Coronavirus | The Guardian" id="204" name="Google Shape;2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5" y="0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 10 Interesting Facts About Cats - Namaste Hindi" id="209" name="Google Shape;2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25" y="127488"/>
            <a:ext cx="2438400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Evolution of Cats - Killarney Cat Hospital" id="214" name="Google Shape;21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-12825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t shampoos that will keep your furry buddies clean &amp; happy | Most  Searched Products - Times of India" id="219" name="Google Shape;21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316225"/>
            <a:ext cx="24384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national Cat Day is today, Aug. 8; felines have a long history" id="224" name="Google Shape;22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5" y="458725"/>
            <a:ext cx="24384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ts Photos, Download Free Cats Stock Photos &amp; HD Images" id="229" name="Google Shape;22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200"/>
            <a:ext cx="2333625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pots, stripes and blotches: Color patterns of cat fur tracked to a key  gene | News Center | Stanford Medicine" id="234" name="Google Shape;23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25" y="431500"/>
            <a:ext cx="2438400" cy="162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equencing Cat Genomes Could Help Breed Healthier Kitties - Scientific  American" id="239" name="Google Shape;23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75" y="487600"/>
            <a:ext cx="2438400" cy="162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ts: Adoption, Bringing A Cat Home and Care" id="244" name="Google Shape;24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602800"/>
            <a:ext cx="2438400" cy="1370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at is your dog's lifespan? A Princeton geneticist is seeking the keys to  canine health and longevity."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9425" y="431475"/>
            <a:ext cx="24384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s my cat happy? This app predicts feline moods | WIRED UK" id="249" name="Google Shape;24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75" y="370800"/>
            <a:ext cx="2438400" cy="1616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0,000+ Best Cat Photos · 100% Free Download · Pexels Stock Photos" id="254" name="Google Shape;25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0" y="507275"/>
            <a:ext cx="2438400" cy="16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t Adoption Team | Sherwood Cat Rescue | Cat Adoption Center" id="259" name="Google Shape;25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543725"/>
            <a:ext cx="2438400" cy="16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as university cat passes away after more than a decade" id="264" name="Google Shape;26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546700"/>
            <a:ext cx="2438400" cy="16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f You're Owned by a Cat, Scientists Want to Hear From You" id="269" name="Google Shape;26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5" y="526975"/>
            <a:ext cx="2438400" cy="1370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hysics and psychology of cats – an (improbable) conversation" id="274" name="Google Shape;27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5" y="390550"/>
            <a:ext cx="2438400" cy="1800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3 largest pet cat populations in Europe 2020, Russia #1 |  PetfoodIndustry.com" id="279" name="Google Shape;27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570975"/>
            <a:ext cx="2438400" cy="162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500+ Ginger Cat Pictures [HD] | Download Free Images on Unsplash" id="284" name="Google Shape;28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550" y="284400"/>
            <a:ext cx="1382905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erman Cat Owners Ordered to Keep Cats Inside to Protect a Rare Bird" id="289" name="Google Shape;28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00" y="372375"/>
            <a:ext cx="2438400" cy="1838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at Movement and Gait Tell You About Your Cat | Fear Free Happy Homes" id="294" name="Google Shape;29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545200"/>
            <a:ext cx="2438400" cy="162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at animal welfare problems are associated with dog breeding? – RSPCA  Knowledgebase"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75" y="129700"/>
            <a:ext cx="2047875" cy="20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t infected with COVID-19 from owner in Belgium | Live Science" id="299" name="Google Shape;29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8900"/>
            <a:ext cx="24384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ow canines capture your heart: scientists explain puppy dog eyes | Animal  behaviour | The Guardian" id="79" name="Google Shape;79;p18"/>
          <p:cNvPicPr preferRelativeResize="0"/>
          <p:nvPr/>
        </p:nvPicPr>
        <p:blipFill rotWithShape="1">
          <a:blip r:embed="rId3">
            <a:alphaModFix/>
          </a:blip>
          <a:srcRect b="19172" l="0" r="4297" t="0"/>
          <a:stretch/>
        </p:blipFill>
        <p:spPr>
          <a:xfrm>
            <a:off x="-22250" y="240575"/>
            <a:ext cx="2333675" cy="14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og Breeds - Types Of Dogs - American Kennel Club"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200" y="291950"/>
            <a:ext cx="2438400" cy="16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enetic study says dog breed doesn't determine dog personality"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5" y="413913"/>
            <a:ext cx="2438400" cy="1628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og - Domestication, origin of breeds &amp; general characteristics | Britannica"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100" y="271463"/>
            <a:ext cx="2438400" cy="1895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